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7" r:id="rId4"/>
    <p:sldId id="258" r:id="rId5"/>
    <p:sldId id="272" r:id="rId6"/>
    <p:sldId id="263" r:id="rId7"/>
    <p:sldId id="276" r:id="rId8"/>
    <p:sldId id="265" r:id="rId9"/>
    <p:sldId id="264" r:id="rId10"/>
    <p:sldId id="270" r:id="rId11"/>
    <p:sldId id="266" r:id="rId12"/>
    <p:sldId id="271" r:id="rId13"/>
    <p:sldId id="267" r:id="rId14"/>
    <p:sldId id="275" r:id="rId15"/>
    <p:sldId id="273" r:id="rId16"/>
    <p:sldId id="26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A21B1-4192-4DEC-B79F-8763AD35291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BC511-86C5-4F44-8C50-3092107D90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24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BC511-86C5-4F44-8C50-3092107D908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89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05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51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67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85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01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9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3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23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03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3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C93E-C551-45A7-8053-337AD81761A2}" type="datetimeFigureOut">
              <a:rPr lang="nl-NL" smtClean="0"/>
              <a:t>23-10-2017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557F-CB4B-4A79-8834-287A9DA3ED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6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IINTXVDS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5972" y="195084"/>
            <a:ext cx="9144000" cy="2387600"/>
          </a:xfrm>
        </p:spPr>
        <p:txBody>
          <a:bodyPr/>
          <a:lstStyle/>
          <a:p>
            <a:r>
              <a:rPr lang="nl-NL" u="sng" dirty="0" smtClean="0"/>
              <a:t>LEEST MIJN BAAS SOCIAL MEDIA?</a:t>
            </a:r>
            <a:endParaRPr lang="nl-NL" u="sng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45972" y="2455818"/>
            <a:ext cx="9144000" cy="1655762"/>
          </a:xfrm>
        </p:spPr>
        <p:txBody>
          <a:bodyPr/>
          <a:lstStyle/>
          <a:p>
            <a:r>
              <a:rPr lang="nl-NL" dirty="0" smtClean="0"/>
              <a:t>--dingen die je niet of Facebook moet zetten--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1" y="2904656"/>
            <a:ext cx="5656867" cy="36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860" y="6069213"/>
            <a:ext cx="10945969" cy="788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Een foto van jezelf op een terras als je je net ziek gemeld hebt op school…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9" y="-1"/>
            <a:ext cx="9342560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47326" y="293039"/>
            <a:ext cx="6631546" cy="479693"/>
          </a:xfrm>
        </p:spPr>
        <p:txBody>
          <a:bodyPr/>
          <a:lstStyle/>
          <a:p>
            <a:r>
              <a:rPr lang="nl-NL" dirty="0" smtClean="0"/>
              <a:t>Bewijs van een misdaad of overtreding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" y="176648"/>
            <a:ext cx="6349206" cy="44698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02" y="889123"/>
            <a:ext cx="39719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93" y="289841"/>
            <a:ext cx="6562725" cy="4810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9841"/>
            <a:ext cx="5715000" cy="49244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937161" y="5486400"/>
            <a:ext cx="5898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De echte misdaad is natuurlijk het vreselijke Engels…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747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5771" y="7951"/>
            <a:ext cx="10515600" cy="108675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Een weekje op vakantie naar Rome! Lekker!</a:t>
            </a:r>
          </a:p>
          <a:p>
            <a:pPr marL="0" indent="0">
              <a:buNone/>
            </a:pPr>
            <a:r>
              <a:rPr lang="nl-NL" dirty="0" smtClean="0"/>
              <a:t>Inbrekers lezen ook facebook…..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959057"/>
            <a:ext cx="7173532" cy="53815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09" y="830268"/>
            <a:ext cx="5364318" cy="303339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04553" y="3156147"/>
            <a:ext cx="16871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dirty="0" err="1"/>
              <a:t>g</a:t>
            </a:r>
            <a:r>
              <a:rPr lang="nl-NL" sz="3600" dirty="0" err="1" smtClean="0"/>
              <a:t>nagna</a:t>
            </a:r>
            <a:endParaRPr lang="nl-NL" sz="3600" dirty="0" smtClean="0"/>
          </a:p>
          <a:p>
            <a:r>
              <a:rPr lang="nl-NL" sz="3600" dirty="0"/>
              <a:t>J</a:t>
            </a:r>
            <a:r>
              <a:rPr lang="nl-NL" sz="3600" dirty="0" smtClean="0"/>
              <a:t>essica</a:t>
            </a:r>
            <a:endParaRPr lang="nl-NL" sz="3600" dirty="0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2588654" y="3156147"/>
            <a:ext cx="1030309" cy="1408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2472744" y="5307582"/>
            <a:ext cx="292350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ps. Rome is in Italië </a:t>
            </a:r>
            <a:r>
              <a:rPr lang="nl-NL" sz="2000" dirty="0" err="1" smtClean="0"/>
              <a:t>dommie</a:t>
            </a:r>
            <a:endParaRPr lang="nl-NL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H="1" flipV="1">
            <a:off x="3837904" y="3052293"/>
            <a:ext cx="463640" cy="22538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kan een werkgever?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05" y="1555660"/>
            <a:ext cx="6758457" cy="505847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84879" y="6426558"/>
            <a:ext cx="493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Nieuwsuur</a:t>
            </a:r>
            <a:r>
              <a:rPr lang="nl-NL" dirty="0" smtClean="0"/>
              <a:t>, Zaterdag 12-3-16)</a:t>
            </a:r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518105" y="2176530"/>
            <a:ext cx="4491777" cy="3863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V="1">
            <a:off x="518105" y="3103808"/>
            <a:ext cx="6307698" cy="1073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0786" y="352246"/>
            <a:ext cx="6258059" cy="1325563"/>
          </a:xfrm>
        </p:spPr>
        <p:txBody>
          <a:bodyPr>
            <a:normAutofit/>
          </a:bodyPr>
          <a:lstStyle/>
          <a:p>
            <a:pPr algn="ctr"/>
            <a:r>
              <a:rPr lang="nl-NL" sz="8000" dirty="0" smtClean="0"/>
              <a:t>Duh-tips</a:t>
            </a:r>
            <a:endParaRPr lang="nl-NL" sz="8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Zet je accounts op privé/vriendeninstelling/</a:t>
            </a:r>
            <a:r>
              <a:rPr lang="nl-NL" dirty="0" err="1" smtClean="0"/>
              <a:t>read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etc.</a:t>
            </a:r>
          </a:p>
          <a:p>
            <a:endParaRPr lang="nl-NL" dirty="0"/>
          </a:p>
          <a:p>
            <a:r>
              <a:rPr lang="nl-NL" dirty="0" smtClean="0"/>
              <a:t>Denk na voor je iets zegt/schrijft/plaatst/</a:t>
            </a:r>
            <a:r>
              <a:rPr lang="nl-NL" dirty="0" err="1" smtClean="0"/>
              <a:t>comment</a:t>
            </a:r>
            <a:r>
              <a:rPr lang="nl-NL" dirty="0" smtClean="0"/>
              <a:t>…</a:t>
            </a:r>
          </a:p>
          <a:p>
            <a:r>
              <a:rPr lang="nl-NL" dirty="0" smtClean="0"/>
              <a:t>Schrijf niets als je boos/dronken bent.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Geef nooit persoonlijke info.</a:t>
            </a:r>
          </a:p>
          <a:p>
            <a:endParaRPr lang="nl-NL" dirty="0"/>
          </a:p>
          <a:p>
            <a:r>
              <a:rPr lang="nl-NL" dirty="0" smtClean="0"/>
              <a:t>Bedenk dat de politie heel erg veel kan achterhalen.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63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9411" y="5325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Doe alsof je de baas van een bedrijf bent. </a:t>
            </a:r>
            <a:br>
              <a:rPr lang="nl-NL" dirty="0" smtClean="0"/>
            </a:br>
            <a:r>
              <a:rPr lang="nl-NL" dirty="0" smtClean="0"/>
              <a:t>Google je eigen naam.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75515" y="4056845"/>
            <a:ext cx="904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/>
              <a:t>Wat kun je over jezelf vinden?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1809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8" y="-2540314"/>
            <a:ext cx="12022092" cy="7631045"/>
          </a:xfrm>
        </p:spPr>
      </p:pic>
    </p:spTree>
    <p:extLst>
      <p:ext uri="{BB962C8B-B14F-4D97-AF65-F5344CB8AC3E}">
        <p14:creationId xmlns:p14="http://schemas.microsoft.com/office/powerpoint/2010/main" val="41061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318" y="107547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Als je wil klagen over bedrijven doe het dan netjes en niet zoals hieronder.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18" y="1745488"/>
            <a:ext cx="5982362" cy="491288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843234" y="1931831"/>
            <a:ext cx="5022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/>
              <a:t>En doe dit zeker niet als je er nog werkt / ooit wil werken.</a:t>
            </a:r>
            <a:endParaRPr lang="nl-NL" sz="4800" dirty="0"/>
          </a:p>
        </p:txBody>
      </p:sp>
      <p:sp>
        <p:nvSpPr>
          <p:cNvPr id="6" name="PIJL-RECHTS 5"/>
          <p:cNvSpPr/>
          <p:nvPr/>
        </p:nvSpPr>
        <p:spPr>
          <a:xfrm>
            <a:off x="6559165" y="3300411"/>
            <a:ext cx="1107583" cy="901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4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47" y="255029"/>
            <a:ext cx="10555578" cy="532598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596980" y="5911403"/>
            <a:ext cx="9968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Handig om te klagen over je werk?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670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2512453" y="1271833"/>
            <a:ext cx="7545947" cy="3841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7200" dirty="0" smtClean="0"/>
              <a:t>plagen/pesten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26935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08" y="238795"/>
            <a:ext cx="8334174" cy="653660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873544" y="515155"/>
            <a:ext cx="3515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“grappen”</a:t>
            </a:r>
          </a:p>
          <a:p>
            <a:endParaRPr lang="nl-NL" sz="6000" dirty="0"/>
          </a:p>
          <a:p>
            <a:r>
              <a:rPr lang="nl-NL" sz="6000" dirty="0" smtClean="0"/>
              <a:t>pesterijen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4349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5755"/>
          </a:xfrm>
        </p:spPr>
        <p:txBody>
          <a:bodyPr/>
          <a:lstStyle/>
          <a:p>
            <a:r>
              <a:rPr lang="nl-NL" dirty="0" smtClean="0">
                <a:hlinkClick r:id="rId3"/>
              </a:rPr>
              <a:t>https://www.youtube.com/watch?v=RjIINTXVDSA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043967" y="309093"/>
            <a:ext cx="3296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smtClean="0"/>
              <a:t>PRANKS</a:t>
            </a:r>
            <a:endParaRPr lang="nl-NL" sz="6000" dirty="0"/>
          </a:p>
        </p:txBody>
      </p:sp>
      <p:sp>
        <p:nvSpPr>
          <p:cNvPr id="6" name="Tekstvak 5"/>
          <p:cNvSpPr txBox="1"/>
          <p:nvPr/>
        </p:nvSpPr>
        <p:spPr>
          <a:xfrm>
            <a:off x="746975" y="3168203"/>
            <a:ext cx="9890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 smtClean="0"/>
              <a:t>Comments</a:t>
            </a:r>
            <a:r>
              <a:rPr lang="nl-NL" sz="4400" dirty="0" smtClean="0"/>
              <a:t> op video’s worden ook gelezen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147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36" y="155955"/>
            <a:ext cx="9028963" cy="662965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388699" y="682580"/>
            <a:ext cx="256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 RTL nieuws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9581881" y="1393871"/>
            <a:ext cx="218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comments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81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18951" y="5061397"/>
            <a:ext cx="10478037" cy="4554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800" dirty="0" smtClean="0"/>
              <a:t>Welk beeld schep je van jezelf?</a:t>
            </a:r>
          </a:p>
          <a:p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" y="231819"/>
            <a:ext cx="8267018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192</Words>
  <Application>Microsoft Office PowerPoint</Application>
  <PresentationFormat>Breedbeeld</PresentationFormat>
  <Paragraphs>38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LEEST MIJN BAAS SOCIAL MEDIA?</vt:lpstr>
      <vt:lpstr>PowerPoint-presentatie</vt:lpstr>
      <vt:lpstr>Als je wil klagen over bedrijven doe het dan netjes en niet zoals hieronder.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kan een werkgever?</vt:lpstr>
      <vt:lpstr>Duh-tips</vt:lpstr>
      <vt:lpstr>  Doe alsof je de baas van een bedrijf bent.  Google je eigen naam. 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ONGESCHREVEN REGELS VAN SOCIAL MEDIA</dc:title>
  <dc:creator>Jeroen Wintraecken</dc:creator>
  <cp:lastModifiedBy>Jeroen Wintraecken</cp:lastModifiedBy>
  <cp:revision>34</cp:revision>
  <dcterms:created xsi:type="dcterms:W3CDTF">2016-04-16T05:09:04Z</dcterms:created>
  <dcterms:modified xsi:type="dcterms:W3CDTF">2017-10-23T09:53:16Z</dcterms:modified>
</cp:coreProperties>
</file>